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EF3555-7A5C-E39E-09DA-F49E2D2C7021}" v="1" dt="2024-10-09T20:38:04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2024-10-09T20:38:10Z</dcterms:modified>
</cp:coreProperties>
</file>